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9D52-9709-4BD7-AFA6-207FF829A6E1}" type="datetimeFigureOut">
              <a:rPr lang="de-DE" smtClean="0"/>
              <a:t>25.09.2016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43C2-2BE2-48ED-8C45-F94B32B2A9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1825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9D52-9709-4BD7-AFA6-207FF829A6E1}" type="datetimeFigureOut">
              <a:rPr lang="de-DE" smtClean="0"/>
              <a:t>25.09.2016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43C2-2BE2-48ED-8C45-F94B32B2A9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7457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9D52-9709-4BD7-AFA6-207FF829A6E1}" type="datetimeFigureOut">
              <a:rPr lang="de-DE" smtClean="0"/>
              <a:t>25.09.2016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43C2-2BE2-48ED-8C45-F94B32B2A9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7195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9D52-9709-4BD7-AFA6-207FF829A6E1}" type="datetimeFigureOut">
              <a:rPr lang="de-DE" smtClean="0"/>
              <a:t>25.09.2016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43C2-2BE2-48ED-8C45-F94B32B2A9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3969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9D52-9709-4BD7-AFA6-207FF829A6E1}" type="datetimeFigureOut">
              <a:rPr lang="de-DE" smtClean="0"/>
              <a:t>25.09.2016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43C2-2BE2-48ED-8C45-F94B32B2A9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5524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9D52-9709-4BD7-AFA6-207FF829A6E1}" type="datetimeFigureOut">
              <a:rPr lang="de-DE" smtClean="0"/>
              <a:t>25.09.2016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43C2-2BE2-48ED-8C45-F94B32B2A9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4682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9D52-9709-4BD7-AFA6-207FF829A6E1}" type="datetimeFigureOut">
              <a:rPr lang="de-DE" smtClean="0"/>
              <a:t>25.09.2016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43C2-2BE2-48ED-8C45-F94B32B2A9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405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9D52-9709-4BD7-AFA6-207FF829A6E1}" type="datetimeFigureOut">
              <a:rPr lang="de-DE" smtClean="0"/>
              <a:t>25.09.2016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43C2-2BE2-48ED-8C45-F94B32B2A9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6644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9D52-9709-4BD7-AFA6-207FF829A6E1}" type="datetimeFigureOut">
              <a:rPr lang="de-DE" smtClean="0"/>
              <a:t>25.09.2016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43C2-2BE2-48ED-8C45-F94B32B2A9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5841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9D52-9709-4BD7-AFA6-207FF829A6E1}" type="datetimeFigureOut">
              <a:rPr lang="de-DE" smtClean="0"/>
              <a:t>25.09.2016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43C2-2BE2-48ED-8C45-F94B32B2A9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9758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9D52-9709-4BD7-AFA6-207FF829A6E1}" type="datetimeFigureOut">
              <a:rPr lang="de-DE" smtClean="0"/>
              <a:t>25.09.2016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43C2-2BE2-48ED-8C45-F94B32B2A9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9921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89D52-9709-4BD7-AFA6-207FF829A6E1}" type="datetimeFigureOut">
              <a:rPr lang="de-DE" smtClean="0"/>
              <a:t>25.09.2016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F43C2-2BE2-48ED-8C45-F94B32B2A9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6729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549003"/>
            <a:ext cx="9144000" cy="1655762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de-DE" sz="6000" dirty="0">
                <a:latin typeface="AR BERKLEY" panose="02000000000000000000" pitchFamily="2" charset="0"/>
              </a:rPr>
              <a:t>St.A.R.-Trade</a:t>
            </a:r>
          </a:p>
          <a:p>
            <a:r>
              <a:rPr lang="de-DE" sz="26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Onlineshop für Elektro-Installation 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95370"/>
            <a:ext cx="2740182" cy="241459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182" y="1095369"/>
            <a:ext cx="1575303" cy="241169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63372" y="1110316"/>
            <a:ext cx="1495996" cy="241169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485" y="1108865"/>
            <a:ext cx="1711106" cy="2384701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57158" y="1515797"/>
            <a:ext cx="2399646" cy="161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88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Breitbild</PresentationFormat>
  <Paragraphs>2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Microsoft JhengHei UI Light</vt:lpstr>
      <vt:lpstr>AR BERKLEY</vt:lpstr>
      <vt:lpstr>Arial</vt:lpstr>
      <vt:lpstr>Calibri</vt:lpstr>
      <vt:lpstr>Calibri Light</vt:lpstr>
      <vt:lpstr>Office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Ralf Schwender</dc:creator>
  <cp:lastModifiedBy>Ralf Schwender</cp:lastModifiedBy>
  <cp:revision>5</cp:revision>
  <dcterms:created xsi:type="dcterms:W3CDTF">2016-09-25T10:46:58Z</dcterms:created>
  <dcterms:modified xsi:type="dcterms:W3CDTF">2016-09-25T11:10:48Z</dcterms:modified>
</cp:coreProperties>
</file>